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7" r:id="rId1"/>
  </p:sldMasterIdLst>
  <p:sldIdLst>
    <p:sldId id="268" r:id="rId2"/>
    <p:sldId id="269" r:id="rId3"/>
    <p:sldId id="282" r:id="rId4"/>
    <p:sldId id="262" r:id="rId5"/>
    <p:sldId id="267" r:id="rId6"/>
    <p:sldId id="283" r:id="rId7"/>
  </p:sldIdLst>
  <p:sldSz cx="12192000" cy="6858000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883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D208048B-57AF-4F53-BC84-8E0A1033FBE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13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6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22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99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0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10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731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21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3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50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65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36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1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10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1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05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7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8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113047-1059-4CE5-98E4-5A2D244CBD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21" r="3921"/>
          <a:stretch/>
        </p:blipFill>
        <p:spPr>
          <a:xfrm>
            <a:off x="2333412" y="1136606"/>
            <a:ext cx="8723567" cy="457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4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0130D-5FA5-4011-0EE9-1A832698C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425" y="1113282"/>
            <a:ext cx="3734941" cy="239668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1200" dirty="0">
                <a:solidFill>
                  <a:srgbClr val="FFFFFF"/>
                </a:solidFill>
              </a:rPr>
            </a:br>
            <a:br>
              <a:rPr lang="en-US" sz="1200" dirty="0">
                <a:solidFill>
                  <a:srgbClr val="FFFFFF"/>
                </a:solidFill>
              </a:rPr>
            </a:br>
            <a:br>
              <a:rPr lang="en-US" sz="1200" dirty="0">
                <a:solidFill>
                  <a:srgbClr val="FFFFFF"/>
                </a:solidFill>
              </a:rPr>
            </a:br>
            <a:br>
              <a:rPr lang="en-US" sz="1200" dirty="0">
                <a:solidFill>
                  <a:srgbClr val="FFFFFF"/>
                </a:solidFill>
              </a:rPr>
            </a:br>
            <a:br>
              <a:rPr lang="en-US" sz="1200" dirty="0">
                <a:solidFill>
                  <a:srgbClr val="FFFFFF"/>
                </a:solidFill>
              </a:rPr>
            </a:br>
            <a:br>
              <a:rPr lang="en-US" sz="1200" dirty="0">
                <a:solidFill>
                  <a:srgbClr val="FFFFFF"/>
                </a:solidFill>
              </a:rPr>
            </a:br>
            <a:br>
              <a:rPr lang="en-US" sz="1200" dirty="0">
                <a:solidFill>
                  <a:srgbClr val="FFFFFF"/>
                </a:solidFill>
              </a:rPr>
            </a:br>
            <a:br>
              <a:rPr lang="en-US" sz="1200" dirty="0">
                <a:solidFill>
                  <a:srgbClr val="FFFFFF"/>
                </a:solidFill>
              </a:rPr>
            </a:br>
            <a:br>
              <a:rPr lang="en-US" sz="12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Lorie</a:t>
            </a:r>
            <a:r>
              <a:rPr lang="en-US" sz="4800" dirty="0"/>
              <a:t> </a:t>
            </a:r>
            <a:r>
              <a:rPr lang="en-US" sz="4800" dirty="0" err="1">
                <a:solidFill>
                  <a:schemeClr val="tx1"/>
                </a:solidFill>
              </a:rPr>
              <a:t>Valdovinos</a:t>
            </a:r>
            <a:br>
              <a:rPr lang="en-US" sz="1200" dirty="0"/>
            </a:br>
            <a:r>
              <a:rPr lang="en-US" sz="1200" dirty="0"/>
              <a:t> </a:t>
            </a:r>
            <a:r>
              <a:rPr lang="en-US" sz="2800" dirty="0">
                <a:solidFill>
                  <a:schemeClr val="tx1"/>
                </a:solidFill>
              </a:rPr>
              <a:t>EMT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12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</a:t>
            </a:r>
            <a:br>
              <a:rPr lang="en-US" sz="1200" dirty="0"/>
            </a:b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E7D861-E52A-F6E7-104C-8EF2970831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37" b="4637"/>
          <a:stretch/>
        </p:blipFill>
        <p:spPr>
          <a:xfrm>
            <a:off x="6367654" y="1126006"/>
            <a:ext cx="3734941" cy="47679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8860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0130D-5FA5-4011-0EE9-1A832698C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425" y="1113282"/>
            <a:ext cx="3734941" cy="239668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1200" dirty="0">
                <a:solidFill>
                  <a:srgbClr val="FFFFFF"/>
                </a:solidFill>
              </a:rPr>
            </a:br>
            <a:br>
              <a:rPr lang="en-US" sz="1200" dirty="0">
                <a:solidFill>
                  <a:srgbClr val="FFFFFF"/>
                </a:solidFill>
              </a:rPr>
            </a:br>
            <a:br>
              <a:rPr lang="en-US" sz="1200" dirty="0">
                <a:solidFill>
                  <a:srgbClr val="FFFFFF"/>
                </a:solidFill>
              </a:rPr>
            </a:br>
            <a:br>
              <a:rPr lang="en-US" sz="1200" dirty="0">
                <a:solidFill>
                  <a:srgbClr val="FFFFFF"/>
                </a:solidFill>
              </a:rPr>
            </a:br>
            <a:br>
              <a:rPr lang="en-US" sz="1200" dirty="0">
                <a:solidFill>
                  <a:srgbClr val="FFFFFF"/>
                </a:solidFill>
              </a:rPr>
            </a:br>
            <a:br>
              <a:rPr lang="en-US" sz="1200" dirty="0">
                <a:solidFill>
                  <a:srgbClr val="FFFFFF"/>
                </a:solidFill>
              </a:rPr>
            </a:br>
            <a:br>
              <a:rPr lang="en-US" sz="1200" dirty="0">
                <a:solidFill>
                  <a:srgbClr val="FFFFFF"/>
                </a:solidFill>
              </a:rPr>
            </a:br>
            <a:br>
              <a:rPr lang="en-US" sz="1200" dirty="0">
                <a:solidFill>
                  <a:srgbClr val="FFFFFF"/>
                </a:solidFill>
              </a:rPr>
            </a:br>
            <a:br>
              <a:rPr lang="en-US" sz="1200" dirty="0">
                <a:solidFill>
                  <a:srgbClr val="FFFFFF"/>
                </a:solidFill>
              </a:rPr>
            </a:br>
            <a:br>
              <a:rPr lang="en-US" sz="1200" dirty="0"/>
            </a:br>
            <a:r>
              <a:rPr lang="en-US" sz="1200" dirty="0"/>
              <a:t> </a:t>
            </a:r>
            <a:r>
              <a:rPr lang="en-US" sz="4800" dirty="0"/>
              <a:t>Anthony</a:t>
            </a:r>
            <a:br>
              <a:rPr lang="en-US" sz="4800" dirty="0"/>
            </a:br>
            <a:r>
              <a:rPr lang="en-US" sz="4800" dirty="0"/>
              <a:t>Cordova</a:t>
            </a:r>
            <a:br>
              <a:rPr lang="en-US" sz="1200" dirty="0"/>
            </a:br>
            <a:r>
              <a:rPr lang="en-US" sz="1200" dirty="0"/>
              <a:t> </a:t>
            </a:r>
            <a:r>
              <a:rPr lang="en-US" sz="2800" dirty="0"/>
              <a:t>EMT</a:t>
            </a:r>
            <a:r>
              <a:rPr lang="en-US" sz="2800" dirty="0">
                <a:latin typeface="+mn-lt"/>
                <a:ea typeface="+mn-ea"/>
                <a:cs typeface="+mn-cs"/>
              </a:rPr>
              <a:t>- 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New Hire  </a:t>
            </a:r>
            <a:br>
              <a:rPr lang="en-US" sz="1200" dirty="0"/>
            </a:br>
            <a:endParaRPr lang="en-US" sz="1200" dirty="0"/>
          </a:p>
        </p:txBody>
      </p:sp>
      <p:pic>
        <p:nvPicPr>
          <p:cNvPr id="4" name="Picture 3" descr="A person in a grey sweatshirt&#10;&#10;Description automatically generated">
            <a:extLst>
              <a:ext uri="{FF2B5EF4-FFF2-40B4-BE49-F238E27FC236}">
                <a16:creationId xmlns:a16="http://schemas.microsoft.com/office/drawing/2014/main" id="{BD0D9239-B084-6477-2355-5F14B8A5D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636" y="1113282"/>
            <a:ext cx="3826145" cy="51021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3533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4113047-1059-4CE5-98E4-5A2D244CBD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5" r="1" b="1"/>
          <a:stretch/>
        </p:blipFill>
        <p:spPr>
          <a:xfrm>
            <a:off x="2333412" y="1136606"/>
            <a:ext cx="8723567" cy="457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71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3630D-F4BB-46F2-87E4-B66737BAC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367" y="4586687"/>
            <a:ext cx="3510693" cy="150143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Susi Perez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M.A  </a:t>
            </a:r>
            <a:r>
              <a:rPr lang="en-US" dirty="0">
                <a:solidFill>
                  <a:schemeClr val="accent1"/>
                </a:solidFill>
              </a:rPr>
              <a:t>8 </a:t>
            </a:r>
            <a:r>
              <a:rPr lang="en-US" dirty="0">
                <a:solidFill>
                  <a:schemeClr val="tx1"/>
                </a:solidFill>
              </a:rPr>
              <a:t>Years</a:t>
            </a:r>
          </a:p>
        </p:txBody>
      </p:sp>
      <p:pic>
        <p:nvPicPr>
          <p:cNvPr id="4" name="Picture 3" descr="A person smiling at camera&#10;&#10;Description automatically generated">
            <a:extLst>
              <a:ext uri="{FF2B5EF4-FFF2-40B4-BE49-F238E27FC236}">
                <a16:creationId xmlns:a16="http://schemas.microsoft.com/office/drawing/2014/main" id="{A424F196-27D4-5B7A-BBB2-E9A7E64BAB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30" t="2489" r="5082" b="8959"/>
          <a:stretch/>
        </p:blipFill>
        <p:spPr>
          <a:xfrm>
            <a:off x="5433060" y="1520595"/>
            <a:ext cx="4695190" cy="24853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5645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13C7F2-15B4-6EA7-029D-14947877B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2C8AA-F65E-4B08-E0C6-289660C28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567" y="1523447"/>
            <a:ext cx="3510693" cy="150143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Yesenia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Sanchez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M.A  </a:t>
            </a:r>
            <a:r>
              <a:rPr lang="en-US" dirty="0">
                <a:solidFill>
                  <a:schemeClr val="accent1"/>
                </a:solidFill>
              </a:rPr>
              <a:t>3 </a:t>
            </a:r>
            <a:r>
              <a:rPr lang="en-US" dirty="0">
                <a:solidFill>
                  <a:schemeClr val="tx1"/>
                </a:solidFill>
              </a:rPr>
              <a:t>Years</a:t>
            </a:r>
          </a:p>
        </p:txBody>
      </p:sp>
      <p:pic>
        <p:nvPicPr>
          <p:cNvPr id="5" name="Picture 4" descr="A person wearing glasses and a black shirt&#10;&#10;Description automatically generated">
            <a:extLst>
              <a:ext uri="{FF2B5EF4-FFF2-40B4-BE49-F238E27FC236}">
                <a16:creationId xmlns:a16="http://schemas.microsoft.com/office/drawing/2014/main" id="{D41C6F54-F1BB-E89F-57F3-22B6A804E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960" y="1447800"/>
            <a:ext cx="3214957" cy="49911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378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1195</TotalTime>
  <Words>53</Words>
  <Application>Microsoft Office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Century Gothic</vt:lpstr>
      <vt:lpstr>Wingdings 3</vt:lpstr>
      <vt:lpstr>Ion Boardroom</vt:lpstr>
      <vt:lpstr>PowerPoint Presentation</vt:lpstr>
      <vt:lpstr>         Lorie Valdovinos  EMT 12 Years </vt:lpstr>
      <vt:lpstr>           Anthony Cordova  EMT- New Hire   </vt:lpstr>
      <vt:lpstr>PowerPoint Presentation</vt:lpstr>
      <vt:lpstr>Susi Perez M.A  8 Years</vt:lpstr>
      <vt:lpstr>Yesenia Sanchez M.A  3 Years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Anniversaries</dc:title>
  <dc:creator>Cheryle Pickle</dc:creator>
  <cp:lastModifiedBy>Jennifer Gurski</cp:lastModifiedBy>
  <cp:revision>26</cp:revision>
  <cp:lastPrinted>2022-11-22T17:17:08Z</cp:lastPrinted>
  <dcterms:created xsi:type="dcterms:W3CDTF">2021-10-22T17:10:39Z</dcterms:created>
  <dcterms:modified xsi:type="dcterms:W3CDTF">2024-02-23T17:55:30Z</dcterms:modified>
</cp:coreProperties>
</file>